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6" r:id="rId4"/>
    <p:sldId id="260" r:id="rId5"/>
    <p:sldId id="261" r:id="rId6"/>
    <p:sldId id="258" r:id="rId7"/>
    <p:sldId id="259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aidnasekom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ел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rthrtrt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918" y="332656"/>
            <a:ext cx="8742164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ел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7" name="Рисунок 6" descr="tftfyuf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381000"/>
            <a:ext cx="6096000" cy="6096000"/>
          </a:xfrm>
          <a:prstGeom prst="rect">
            <a:avLst/>
          </a:prstGeom>
        </p:spPr>
      </p:pic>
      <p:pic>
        <p:nvPicPr>
          <p:cNvPr id="8" name="Рисунок 7" descr="пчела.jpg"/>
          <p:cNvPicPr>
            <a:picLocks noChangeAspect="1"/>
          </p:cNvPicPr>
          <p:nvPr/>
        </p:nvPicPr>
        <p:blipFill>
          <a:blip r:embed="rId4" cstate="print"/>
          <a:srcRect l="23570" t="28520" r="22555" b="23446"/>
          <a:stretch>
            <a:fillRect/>
          </a:stretch>
        </p:blipFill>
        <p:spPr>
          <a:xfrm>
            <a:off x="611560" y="4553744"/>
            <a:ext cx="1656184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ел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45y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8280920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ел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i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8280920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ел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rther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8462714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ел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gthjrth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7" y="332656"/>
            <a:ext cx="8424936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ел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132856"/>
            <a:ext cx="2880320" cy="4725144"/>
          </a:xfrm>
          <a:prstGeom prst="rect">
            <a:avLst/>
          </a:prstGeom>
        </p:spPr>
      </p:pic>
      <p:pic>
        <p:nvPicPr>
          <p:cNvPr id="8" name="Рисунок 7" descr="4T9yjgjTE.png"/>
          <p:cNvPicPr>
            <a:picLocks noChangeAspect="1"/>
          </p:cNvPicPr>
          <p:nvPr/>
        </p:nvPicPr>
        <p:blipFill>
          <a:blip r:embed="rId4" cstate="print"/>
          <a:srcRect l="5806" t="4437" r="5162" b="9790"/>
          <a:stretch>
            <a:fillRect/>
          </a:stretch>
        </p:blipFill>
        <p:spPr>
          <a:xfrm>
            <a:off x="2843808" y="3140968"/>
            <a:ext cx="2808312" cy="3717032"/>
          </a:xfrm>
          <a:prstGeom prst="rect">
            <a:avLst/>
          </a:prstGeom>
        </p:spPr>
      </p:pic>
      <p:pic>
        <p:nvPicPr>
          <p:cNvPr id="9" name="Рисунок 8" descr="132636474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2060848"/>
            <a:ext cx="3203848" cy="5085184"/>
          </a:xfrm>
          <a:prstGeom prst="rect">
            <a:avLst/>
          </a:prstGeom>
        </p:spPr>
      </p:pic>
      <p:pic>
        <p:nvPicPr>
          <p:cNvPr id="6" name="Рисунок 5" descr="041450_138534209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91673" y="764704"/>
            <a:ext cx="2952327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0122 -0.00949 -0.00035 -0.01157 -0.00451 -0.01805 C -0.00694 -0.02176 -0.01215 -0.02824 -0.01215 -0.02824 C -0.01528 -0.04051 -0.01128 -0.02777 -0.01823 -0.04027 C -0.02274 -0.04861 -0.02622 -0.0581 -0.03038 -0.06666 C -0.03212 -0.07014 -0.03472 -0.07291 -0.03628 -0.07662 C -0.04219 -0.08981 -0.03924 -0.09467 -0.04844 -0.10694 C -0.05087 -0.1199 -0.05781 -0.12754 -0.06215 -0.13935 C -0.06753 -0.15347 -0.07205 -0.16458 -0.08038 -0.17569 C -0.08351 -0.18657 -0.08611 -0.1956 -0.09236 -0.20393 C -0.09601 -0.21828 -0.0908 -0.20185 -0.09844 -0.21412 C -0.10208 -0.22014 -0.1033 -0.22662 -0.10764 -0.23217 C -0.10903 -0.23611 -0.11458 -0.25139 -0.11667 -0.25439 C -0.11771 -0.25602 -0.11962 -0.25578 -0.12118 -0.25648 C -0.12812 -0.26574 -0.13299 -0.2743 -0.14236 -0.2787 C -0.14809 -0.28634 -0.14427 -0.28171 -0.15451 -0.29074 C -0.15625 -0.29236 -0.15729 -0.2956 -0.1592 -0.29699 C -0.16233 -0.29953 -0.16615 -0.2993 -0.16979 -0.30092 C -0.17726 -0.31088 -0.17743 -0.30902 -0.18941 -0.30694 C -0.19635 -0.30347 -0.20486 -0.30162 -0.21059 -0.2949 C -0.21632 -0.28842 -0.2191 -0.28125 -0.22431 -0.27477 C -0.22795 -0.25856 -0.22292 -0.27708 -0.22882 -0.26458 C -0.23229 -0.25764 -0.22986 -0.25301 -0.2349 -0.24629 C -0.23924 -0.22777 -0.23299 -0.25162 -0.23941 -0.23634 C -0.24427 -0.22523 -0.24479 -0.21157 -0.24861 -0.2 C -0.25104 -0.19213 -0.25486 -0.18518 -0.25764 -0.17777 C -0.26007 -0.15671 -0.26354 -0.13703 -0.27292 -0.11921 C -0.27726 -0.08958 -0.28316 -0.06111 -0.28941 -0.03217 C -0.29271 -0.01666 -0.29427 -0.00277 -0.30174 0.01019 C -0.30573 0.02709 -0.30434 0.02639 -0.31215 0.03635 C -0.31528 0.04514 -0.31528 0.04329 -0.31667 0.05255 C -0.31771 0.05926 -0.31597 0.06783 -0.31962 0.07269 C -0.32726 0.08287 -0.33299 0.09514 -0.34097 0.1051 C -0.34323 0.11528 -0.34184 0.10903 -0.34549 0.12338 C -0.34601 0.1257 -0.34861 0.1257 -0.35 0.12732 C -0.35104 0.12848 -0.35191 0.1301 -0.35295 0.13148 C -0.35799 0.1301 -0.36319 0.1294 -0.36823 0.12732 C -0.37309 0.12523 -0.37778 0.11088 -0.38177 0.1051 C -0.38507 0.07917 -0.38958 0.05371 -0.39392 0.02824 C -0.39705 0.01019 -0.3974 -0.01111 -0.40295 -0.02824 C -0.40955 -0.04884 -0.41858 -0.06828 -0.42569 -0.08889 C -0.43003 -0.10139 -0.43229 -0.11412 -0.4349 -0.12731 C -0.43628 -0.13426 -0.44479 -0.14236 -0.44844 -0.14745 C -0.45069 -0.15602 -0.45434 -0.16319 -0.45903 -0.16967 C -0.4625 -0.1831 -0.46389 -0.19583 -0.46962 -0.2081 C -0.47187 -0.22014 -0.48021 -0.24259 -0.48941 -0.24629 C -0.4934 -0.2625 -0.48681 -0.24027 -0.49844 -0.25856 C -0.5066 -0.27129 -0.4934 -0.26389 -0.50451 -0.26852 C -0.51146 -0.27569 -0.51562 -0.28217 -0.52431 -0.28472 C -0.53038 -0.29027 -0.53681 -0.29027 -0.54392 -0.29282 C -0.55295 -0.29213 -0.56215 -0.29259 -0.57118 -0.29074 C -0.57257 -0.29051 -0.57309 -0.28773 -0.57431 -0.2868 C -0.57517 -0.28611 -0.58247 -0.28333 -0.58333 -0.28287 C -0.58924 -0.27453 -0.59288 -0.26852 -0.59844 -0.25856 C -0.60191 -0.25231 -0.6033 -0.24606 -0.60764 -0.24027 C -0.6099 -0.23009 -0.61181 -0.22569 -0.61667 -0.2162 C -0.61753 -0.21435 -0.61736 -0.2118 -0.61823 -0.20995 C -0.61997 -0.20578 -0.62431 -0.19791 -0.62431 -0.19791 C -0.62604 -0.18819 -0.62778 -0.17453 -0.63177 -0.16551 C -0.63385 -0.16088 -0.63854 -0.15764 -0.64097 -0.15347 C -0.6441 -0.14838 -0.64722 -0.14282 -0.65 -0.13727 C -0.65295 -0.11805 -0.65712 -0.10393 -0.66372 -0.0868 C -0.66493 -0.07453 -0.66927 -0.04953 -0.67569 -0.04027 C -0.67726 -0.02986 -0.67899 -0.02083 -0.68333 -0.01203 C -0.6717 0.01158 -0.64219 0.02338 -0.62274 0.03241 C -0.6158 0.03565 -0.6099 0.04167 -0.60295 0.04445 C -0.59687 0.05 -0.59045 0.05 -0.58333 0.05255 C -0.57865 0.05903 -0.57431 0.05973 -0.56823 0.06273 C -0.56094 0.06644 -0.5526 0.06991 -0.54549 0.07477 C -0.54392 0.07593 -0.54271 0.07824 -0.54097 0.07894 C -0.52778 0.08426 -0.53403 0.07778 -0.52431 0.08287 C -0.51528 0.0875 -0.50799 0.09445 -0.49844 0.09699 C -0.48941 0.10533 -0.47917 0.10278 -0.46962 0.10926 C -0.45521 0.11898 -0.44062 0.11806 -0.42431 0.11922 C -0.4151 0.12338 -0.40868 0.12408 -0.39844 0.12523 C -0.38802 0.1301 -0.40069 0.12361 -0.38785 0.13334 C -0.38212 0.13773 -0.37465 0.13959 -0.36823 0.14144 C -0.35642 0.1507 -0.34375 0.14931 -0.33038 0.15162 C -0.25937 0.14792 -0.21944 0.14838 -0.1349 0.14954 C -0.1283 0.15139 -0.1217 0.15348 -0.1151 0.15556 C -0.09653 0.16829 -0.08212 0.16459 -0.05903 0.16574 C -0.03177 0.1801 0.0151 0.17037 0.03628 0.16968 C 0.04497 0.16621 0.05365 0.1551 0.06059 0.14746 C 0.06302 0.14468 0.06823 0.1426 0.06823 0.1375 " pathEditMode="relative" ptsTypes="ffffffffffffff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ел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6" name="Рисунок 5" descr="razvitie-rechi-kartochki-14.jpg"/>
          <p:cNvPicPr>
            <a:picLocks noChangeAspect="1"/>
          </p:cNvPicPr>
          <p:nvPr/>
        </p:nvPicPr>
        <p:blipFill>
          <a:blip r:embed="rId3" cstate="print"/>
          <a:srcRect l="1963" t="16344" r="1963" b="9380"/>
          <a:stretch>
            <a:fillRect/>
          </a:stretch>
        </p:blipFill>
        <p:spPr>
          <a:xfrm>
            <a:off x="179512" y="836712"/>
            <a:ext cx="8784976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</cp:revision>
  <dcterms:modified xsi:type="dcterms:W3CDTF">2016-04-17T19:27:44Z</dcterms:modified>
</cp:coreProperties>
</file>